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84" y="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1154360"/>
            <a:ext cx="8237537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8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回日本低侵襲心臓手術学会学術集会</a:t>
            </a:r>
            <a:endParaRPr kumimoji="0" lang="en-US" altLang="ja-JP" sz="3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8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64444" y="3377725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3739" y="5106541"/>
            <a:ext cx="79107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演者：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　○○、　○○　○○、</a:t>
            </a:r>
            <a:endParaRPr kumimoji="0" lang="en-US" altLang="zh-TW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zh-TW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　　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◎ ○○　○○ 　 （◎筆頭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）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93738" y="6183759"/>
            <a:ext cx="79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1154360"/>
            <a:ext cx="8237537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8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回日本低侵襲心臓手術学会学術集会</a:t>
            </a:r>
            <a:endParaRPr kumimoji="0" lang="en-US" altLang="ja-JP" sz="3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8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64444" y="3377725"/>
            <a:ext cx="6615112" cy="131112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○○○○から○○○○の</a:t>
            </a: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提供を受けました。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3739" y="5106541"/>
            <a:ext cx="79107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　○○、　○○　○○、</a:t>
            </a:r>
            <a:endParaRPr kumimoji="0" lang="en-US" altLang="zh-TW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zh-TW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　　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◎ ○○　○○ 　 （◎筆頭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）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93738" y="6183759"/>
            <a:ext cx="79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8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8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回日本低侵襲心臓手術学会学術集会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174</Words>
  <Application>Microsoft Office PowerPoint</Application>
  <PresentationFormat>画面に合わせる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HGPｺﾞｼｯｸE</vt:lpstr>
      <vt:lpstr>MS UI Gothic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吉岡 志乃舞</cp:lastModifiedBy>
  <cp:revision>5</cp:revision>
  <dcterms:created xsi:type="dcterms:W3CDTF">2019-07-04T11:23:21Z</dcterms:created>
  <dcterms:modified xsi:type="dcterms:W3CDTF">2024-06-11T02:41:07Z</dcterms:modified>
</cp:coreProperties>
</file>